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6771-50D3-4239-80BE-9569BB34F0DB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E8D-75DB-4F6E-A479-5BED5D4EF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2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6771-50D3-4239-80BE-9569BB34F0DB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E8D-75DB-4F6E-A479-5BED5D4EF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41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6771-50D3-4239-80BE-9569BB34F0DB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E8D-75DB-4F6E-A479-5BED5D4EF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6771-50D3-4239-80BE-9569BB34F0DB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E8D-75DB-4F6E-A479-5BED5D4EF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88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6771-50D3-4239-80BE-9569BB34F0DB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E8D-75DB-4F6E-A479-5BED5D4EF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1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6771-50D3-4239-80BE-9569BB34F0DB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E8D-75DB-4F6E-A479-5BED5D4EF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94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6771-50D3-4239-80BE-9569BB34F0DB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E8D-75DB-4F6E-A479-5BED5D4EF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3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6771-50D3-4239-80BE-9569BB34F0DB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E8D-75DB-4F6E-A479-5BED5D4EF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9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6771-50D3-4239-80BE-9569BB34F0DB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E8D-75DB-4F6E-A479-5BED5D4EF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52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6771-50D3-4239-80BE-9569BB34F0DB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E8D-75DB-4F6E-A479-5BED5D4EF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71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6771-50D3-4239-80BE-9569BB34F0DB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E8D-75DB-4F6E-A479-5BED5D4EF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91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E6771-50D3-4239-80BE-9569BB34F0DB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3FE8D-75DB-4F6E-A479-5BED5D4EF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3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ipbap.ru/wp-content/uploads/2018/09/look.com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mycdn.me/i?r=AzEPZsRbOZEKgBhR0XGMT1RkofXn8cX6R1UayMlFTFqHI6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304" y="961292"/>
            <a:ext cx="4545377" cy="58967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29" y="803988"/>
            <a:ext cx="604364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ndantino script" panose="02000400000000000000" pitchFamily="2" charset="0"/>
              </a:rPr>
              <a:t>Муниципальный</a:t>
            </a:r>
          </a:p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ndantino script" panose="02000400000000000000" pitchFamily="2" charset="0"/>
              </a:rPr>
              <a:t>краеведческий конкурс чтецов</a:t>
            </a:r>
          </a:p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ndantino script" panose="02000400000000000000" pitchFamily="2" charset="0"/>
              </a:rPr>
              <a:t>«Край мой</a:t>
            </a:r>
          </a:p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ndantino script" panose="02000400000000000000" pitchFamily="2" charset="0"/>
              </a:rPr>
              <a:t>неизбывный и родной…»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ndantino script" panose="020004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735" y="4472970"/>
            <a:ext cx="58550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457200">
                    <a:schemeClr val="bg1">
                      <a:alpha val="60000"/>
                    </a:schemeClr>
                  </a:glow>
                </a:effectLst>
                <a:latin typeface="Andantino script" panose="02000400000000000000" pitchFamily="2" charset="0"/>
              </a:rPr>
              <a:t>85 лет со дня рождения </a:t>
            </a:r>
          </a:p>
          <a:p>
            <a:pPr algn="ctr"/>
            <a:r>
              <a:rPr lang="ru-RU" sz="3200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457200">
                    <a:schemeClr val="bg1">
                      <a:alpha val="60000"/>
                    </a:schemeClr>
                  </a:glow>
                </a:effectLst>
                <a:latin typeface="Andantino script" panose="02000400000000000000" pitchFamily="2" charset="0"/>
              </a:rPr>
              <a:t>поэта, члена Союза писателей СССР</a:t>
            </a:r>
          </a:p>
          <a:p>
            <a:pPr algn="ctr"/>
            <a:r>
              <a:rPr lang="ru-RU" sz="3200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457200">
                    <a:schemeClr val="bg1">
                      <a:alpha val="60000"/>
                    </a:schemeClr>
                  </a:glow>
                </a:effectLst>
                <a:latin typeface="Andantino script" panose="02000400000000000000" pitchFamily="2" charset="0"/>
              </a:rPr>
              <a:t>Владимира Николаевича Соловьева</a:t>
            </a:r>
            <a:endParaRPr lang="ru-RU" sz="3200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457200">
                  <a:schemeClr val="bg1">
                    <a:alpha val="60000"/>
                  </a:schemeClr>
                </a:glow>
              </a:effectLst>
              <a:latin typeface="Andantino script" panose="020004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248" y="65148"/>
            <a:ext cx="11301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Andantino script" panose="02000400000000000000" pitchFamily="2" charset="0"/>
                <a:ea typeface="Calibri" panose="020F0502020204030204" pitchFamily="34" charset="0"/>
              </a:rPr>
              <a:t>Муниципальное казенное учреждение </a:t>
            </a:r>
            <a:r>
              <a:rPr lang="ru-RU" sz="2400" i="1" dirty="0" smtClean="0">
                <a:solidFill>
                  <a:schemeClr val="bg1"/>
                </a:solidFill>
                <a:latin typeface="Andantino script" panose="02000400000000000000" pitchFamily="2" charset="0"/>
                <a:ea typeface="Calibri" panose="020F0502020204030204" pitchFamily="34" charset="0"/>
              </a:rPr>
              <a:t>культуры «Удомельская </a:t>
            </a:r>
            <a:r>
              <a:rPr lang="ru-RU" sz="2400" i="1" dirty="0">
                <a:solidFill>
                  <a:schemeClr val="bg1"/>
                </a:solidFill>
                <a:latin typeface="Andantino script" panose="02000400000000000000" pitchFamily="2" charset="0"/>
                <a:ea typeface="Calibri" panose="020F0502020204030204" pitchFamily="34" charset="0"/>
              </a:rPr>
              <a:t>централизованная библиотечная система» </a:t>
            </a:r>
            <a:endParaRPr lang="ru-RU" sz="2400" i="1" dirty="0" smtClean="0">
              <a:solidFill>
                <a:schemeClr val="bg1"/>
              </a:solidFill>
              <a:latin typeface="Andantino script" panose="02000400000000000000" pitchFamily="2" charset="0"/>
              <a:ea typeface="Calibri" panose="020F050202020403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i="1" dirty="0" smtClean="0">
                <a:solidFill>
                  <a:schemeClr val="bg1"/>
                </a:solidFill>
                <a:latin typeface="Andantino script" panose="02000400000000000000" pitchFamily="2" charset="0"/>
                <a:ea typeface="Calibri" panose="020F0502020204030204" pitchFamily="34" charset="0"/>
              </a:rPr>
              <a:t>Удомельская </a:t>
            </a:r>
            <a:r>
              <a:rPr lang="ru-RU" sz="2400" i="1" dirty="0">
                <a:solidFill>
                  <a:schemeClr val="bg1"/>
                </a:solidFill>
                <a:latin typeface="Andantino script" panose="02000400000000000000" pitchFamily="2" charset="0"/>
                <a:ea typeface="Calibri" panose="020F0502020204030204" pitchFamily="34" charset="0"/>
              </a:rPr>
              <a:t>центральная библиотека им. Н.А. Зворыкина</a:t>
            </a:r>
            <a:endParaRPr lang="ru-RU" sz="2400" dirty="0">
              <a:solidFill>
                <a:schemeClr val="bg1"/>
              </a:solidFill>
              <a:latin typeface="Andantino script" panose="02000400000000000000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ipbap.ru/wp-content/uploads/2018/09/look.com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487" y="106709"/>
            <a:ext cx="75379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История Соловьёвских чтений началась с удомельской земли.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В 2003 году в центральной библиотеке прошли первые Соловьёвские чтения,  а с 2004 года они стали проходить на Молдинской земле.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Andantino script" panose="02000400000000000000" pitchFamily="2" charset="0"/>
              </a:rPr>
              <a:t>Конкурс проводится в рамках юбилейных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Andantino script" panose="02000400000000000000" pitchFamily="2" charset="0"/>
              </a:rPr>
              <a:t>XX Соловьевских встреч,  посвященных памяти поэта,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Andantino script" panose="02000400000000000000" pitchFamily="2" charset="0"/>
              </a:rPr>
              <a:t> члена Союза писателей СССР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Andantino script" panose="02000400000000000000" pitchFamily="2" charset="0"/>
              </a:rPr>
              <a:t>Владимира Николаевича Соловьева</a:t>
            </a:r>
            <a:endParaRPr lang="ru-RU" sz="2400" dirty="0" smtClean="0">
              <a:solidFill>
                <a:schemeClr val="bg1"/>
              </a:solidFill>
              <a:latin typeface="Andantino script" panose="02000400000000000000" pitchFamily="2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Организация и проведение по чтению вслух</a:t>
            </a:r>
          </a:p>
          <a:p>
            <a:r>
              <a:rPr lang="ru-RU" sz="2800" dirty="0">
                <a:solidFill>
                  <a:schemeClr val="bg1"/>
                </a:solidFill>
                <a:latin typeface="Andantino script" panose="02000400000000000000" pitchFamily="2" charset="0"/>
              </a:rPr>
              <a:t>с</a:t>
            </a:r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тихотворений поэта Владимира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Николаевича Соловьева</a:t>
            </a:r>
            <a:endParaRPr lang="ru-RU" sz="2800" dirty="0">
              <a:solidFill>
                <a:schemeClr val="bg1"/>
              </a:solidFill>
              <a:latin typeface="Andantino script" panose="02000400000000000000" pitchFamily="2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среди учащихся школ города</a:t>
            </a:r>
            <a:endParaRPr lang="ru-RU" sz="28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40" y="277936"/>
            <a:ext cx="3982146" cy="29866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22" y="3785614"/>
            <a:ext cx="2240068" cy="29867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80" y="4614623"/>
            <a:ext cx="2876997" cy="21577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28" y="3520983"/>
            <a:ext cx="4335184" cy="325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ipbap.ru/wp-content/uploads/2018/09/look.com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4462" y="357951"/>
            <a:ext cx="794824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Цели и задачи практики: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формирование </a:t>
            </a:r>
            <a:r>
              <a:rPr lang="ru-RU" dirty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интереса к художественному </a:t>
            </a:r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слову</a:t>
            </a:r>
          </a:p>
          <a:p>
            <a:r>
              <a:rPr lang="ru-RU" dirty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  и </a:t>
            </a:r>
            <a:r>
              <a:rPr lang="ru-RU" dirty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пропаганда творчества </a:t>
            </a:r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поэта В.Н</a:t>
            </a:r>
            <a:r>
              <a:rPr lang="ru-RU" dirty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Соловьева</a:t>
            </a:r>
          </a:p>
          <a:p>
            <a:r>
              <a:rPr lang="ru-RU" dirty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  среди </a:t>
            </a:r>
            <a:r>
              <a:rPr lang="ru-RU" dirty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детей и молодежи</a:t>
            </a:r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знакомство </a:t>
            </a:r>
            <a:r>
              <a:rPr lang="ru-RU" dirty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детей с творчеством </a:t>
            </a:r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местных</a:t>
            </a:r>
          </a:p>
          <a:p>
            <a:r>
              <a:rPr lang="ru-RU" dirty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  авторов;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развитие </a:t>
            </a:r>
            <a:r>
              <a:rPr lang="ru-RU" dirty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исполнительской культуры </a:t>
            </a:r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и</a:t>
            </a:r>
          </a:p>
          <a:p>
            <a:r>
              <a:rPr lang="ru-RU" dirty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   навыков </a:t>
            </a:r>
            <a:r>
              <a:rPr lang="ru-RU" dirty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выступления перед аудиторией;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воспитание </a:t>
            </a:r>
            <a:r>
              <a:rPr lang="ru-RU" dirty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литературного </a:t>
            </a:r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и</a:t>
            </a:r>
          </a:p>
          <a:p>
            <a:r>
              <a:rPr lang="ru-RU" dirty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   художественного </a:t>
            </a:r>
            <a:r>
              <a:rPr lang="ru-RU" dirty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вкуса, культуры </a:t>
            </a:r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чтения;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воспитание </a:t>
            </a:r>
            <a:r>
              <a:rPr lang="ru-RU" dirty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у подрастающего </a:t>
            </a:r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поколения</a:t>
            </a:r>
          </a:p>
          <a:p>
            <a:r>
              <a:rPr lang="ru-RU" dirty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  чувства </a:t>
            </a:r>
            <a:r>
              <a:rPr lang="ru-RU" dirty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патриотизма и любви к малой </a:t>
            </a:r>
          </a:p>
          <a:p>
            <a:r>
              <a:rPr lang="ru-RU" dirty="0" smtClean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   родине</a:t>
            </a:r>
            <a:r>
              <a:rPr lang="ru-RU" dirty="0">
                <a:solidFill>
                  <a:schemeClr val="bg1"/>
                </a:solidFill>
                <a:latin typeface="ArbatDi" panose="03000000000000000000" pitchFamily="66" charset="0"/>
                <a:ea typeface="Calibri" panose="020F050202020403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batDi" panose="03000000000000000000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968" y="4375440"/>
            <a:ext cx="3184213" cy="2388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" y="4372092"/>
            <a:ext cx="3188677" cy="2391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53" y="4370301"/>
            <a:ext cx="3191065" cy="23932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5"/>
          <a:stretch/>
        </p:blipFill>
        <p:spPr>
          <a:xfrm>
            <a:off x="6831347" y="422119"/>
            <a:ext cx="5042937" cy="352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175</Words>
  <Application>Microsoft Office PowerPoint</Application>
  <PresentationFormat>Широкоэкранный</PresentationFormat>
  <Paragraphs>32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Andantino script</vt:lpstr>
      <vt:lpstr>ArbatDi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2022-06-17T08:34:28Z</dcterms:created>
  <dcterms:modified xsi:type="dcterms:W3CDTF">2022-06-17T10:59:47Z</dcterms:modified>
</cp:coreProperties>
</file>